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4"/>
    </p:embeddedFont>
    <p:embeddedFont>
      <p:font typeface="Bahij TheSansArabic Plain" panose="02040503050201020203" charset="-7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539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23/09/20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dirty="0"/>
              <a:t>تطوير واختبار نظام محمول لتوليد مياه صالحة للشرب من الهواء الجوي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3998407"/>
            <a:ext cx="5600700" cy="6324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Development and Testing of a Portable System to Generate Potable Water from Atmospheric Air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A" dirty="0"/>
              <a:t>المهندس ميلاد يوسف ابراهيم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Eng. </a:t>
            </a:r>
            <a:r>
              <a:rPr lang="en-US" dirty="0" err="1"/>
              <a:t>Milad</a:t>
            </a:r>
            <a:r>
              <a:rPr lang="en-US" dirty="0"/>
              <a:t> Youssef Ibrahim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A" dirty="0"/>
              <a:t>د.  عيسى مراد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 smtClean="0"/>
              <a:t>Issa</a:t>
            </a:r>
            <a:r>
              <a:rPr lang="en-US" dirty="0" smtClean="0"/>
              <a:t> </a:t>
            </a:r>
            <a:r>
              <a:rPr lang="en-US" dirty="0" err="1"/>
              <a:t>Morad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ar-SA" dirty="0"/>
              <a:t>د. سمير حداد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Dr. Sameer Haddad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A" dirty="0"/>
              <a:t>قسم هندسة الميكانيك العام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A" dirty="0"/>
              <a:t>هندسة حرارية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ar-SA" dirty="0" smtClean="0"/>
              <a:t>4793 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A" dirty="0"/>
              <a:t>قاعة </a:t>
            </a:r>
            <a:r>
              <a:rPr lang="ar-SA" dirty="0" err="1"/>
              <a:t>السمينار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A" dirty="0" smtClean="0"/>
              <a:t>الاثنين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25/9/2023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62</Words>
  <Application>Microsoft Office PowerPoint</Application>
  <PresentationFormat>A4 Paper (210x297 mm)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Bahij TheSansArabic Bold</vt:lpstr>
      <vt:lpstr>Arial</vt:lpstr>
      <vt:lpstr>Bahij TheSansArabic Plain</vt:lpstr>
      <vt:lpstr>Calibri</vt:lpstr>
      <vt:lpstr>Office Theme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ASUS</cp:lastModifiedBy>
  <cp:revision>16</cp:revision>
  <dcterms:created xsi:type="dcterms:W3CDTF">2023-01-13T19:11:45Z</dcterms:created>
  <dcterms:modified xsi:type="dcterms:W3CDTF">2023-09-20T20:27:30Z</dcterms:modified>
</cp:coreProperties>
</file>